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9"/>
  </p:notesMasterIdLst>
  <p:handoutMasterIdLst>
    <p:handoutMasterId r:id="rId10"/>
  </p:handoutMasterIdLst>
  <p:sldIdLst>
    <p:sldId id="256" r:id="rId6"/>
    <p:sldId id="325" r:id="rId7"/>
    <p:sldId id="257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24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16-11-2022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16-11-2022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468000" tIns="108000" rIns="468000" bIns="360000" rtlCol="0" anchor="t">
            <a:noAutofit/>
          </a:bodyPr>
          <a:lstStyle/>
          <a:p>
            <a:r>
              <a:rPr lang="en-NL" dirty="0">
                <a:latin typeface="Open Sans"/>
                <a:ea typeface="Open Sans"/>
                <a:cs typeface="Open Sans"/>
              </a:rPr>
              <a:t>How do we learn from our perceptions? </a:t>
            </a:r>
            <a:endParaRPr lang="en-GB" dirty="0">
              <a:latin typeface="Open Sans"/>
              <a:ea typeface="Open Sans"/>
              <a:cs typeface="Open Sans"/>
            </a:endParaRPr>
          </a:p>
          <a:p>
            <a:r>
              <a:rPr lang="en-GB" dirty="0">
                <a:latin typeface="Open Sans"/>
                <a:ea typeface="Open Sans"/>
                <a:cs typeface="Open Sans"/>
              </a:rPr>
              <a:t>Responsible Lecturer: Bram </a:t>
            </a:r>
            <a:r>
              <a:rPr lang="en-GB" dirty="0" err="1">
                <a:latin typeface="Open Sans"/>
                <a:ea typeface="Open Sans"/>
                <a:cs typeface="Open Sans"/>
              </a:rPr>
              <a:t>Heijligers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Cognition Fundamentals:</a:t>
            </a:r>
            <a:br>
              <a:rPr lang="en-NL" dirty="0"/>
            </a:br>
            <a:r>
              <a:rPr lang="en-US" dirty="0" err="1"/>
              <a:t>Learnin</a:t>
            </a:r>
            <a:r>
              <a:rPr lang="en-NL" dirty="0"/>
              <a:t>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159F0A-D4BB-F6AB-BFBA-7FC24C83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6C878E-6624-8940-965B-E61AF946BCD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BF1FB-6701-1073-3E53-E21FB559A3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C454E"/>
                </a:solidFill>
                <a:effectLst/>
                <a:latin typeface="Roboto-Slab"/>
              </a:rPr>
              <a:t>Learning Objectives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9E59E-DB3F-2F0C-10CC-039F8E47565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 err="1"/>
              <a:t>Identifiy</a:t>
            </a:r>
            <a:r>
              <a:rPr lang="en-GB" dirty="0"/>
              <a:t> relevant real-world input required for situational awareness &amp; reinforcement learning.</a:t>
            </a:r>
          </a:p>
          <a:p>
            <a:r>
              <a:rPr lang="en-GB" dirty="0"/>
              <a:t>Identify cognitive processes used to process relevant real-world input required for situational awareness &amp; reinforcement learning.</a:t>
            </a:r>
            <a:endParaRPr lang="en-NL" dirty="0"/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feeds into </a:t>
            </a:r>
            <a:r>
              <a:rPr lang="en-NL">
                <a:sym typeface="Wingdings" panose="05000000000000000000" pitchFamily="2" charset="2"/>
              </a:rPr>
              <a:t>our reinforcement learning </a:t>
            </a:r>
            <a:r>
              <a:rPr lang="en-NL" dirty="0">
                <a:sym typeface="Wingdings" panose="05000000000000000000" pitchFamily="2" charset="2"/>
              </a:rPr>
              <a:t>algorithm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434AF3-E52B-8D05-88D5-F10A3CA2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we learn and why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645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6769E7-0A15-8DB8-6590-C69D84D0F1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What is cognition?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45A34F-8C43-A105-8FCA-8F825CC3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Kick-off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0C05-2A84-5DA3-FF14-E15308CD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180389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EF28CA2629948A9F801C782641252" ma:contentTypeVersion="16" ma:contentTypeDescription="Create a new document." ma:contentTypeScope="" ma:versionID="9c6005e7f719c391f8a081f21693d65f">
  <xsd:schema xmlns:xsd="http://www.w3.org/2001/XMLSchema" xmlns:xs="http://www.w3.org/2001/XMLSchema" xmlns:p="http://schemas.microsoft.com/office/2006/metadata/properties" xmlns:ns2="bd38d267-56bb-4e22-b975-199a06fd69fa" xmlns:ns3="d8c712e5-67fc-4595-93cb-a4164dd8eff3" targetNamespace="http://schemas.microsoft.com/office/2006/metadata/properties" ma:root="true" ma:fieldsID="ac16135cc8f915f339c57eb2d0574bad" ns2:_="" ns3:_="">
    <xsd:import namespace="bd38d267-56bb-4e22-b975-199a06fd69fa"/>
    <xsd:import namespace="d8c712e5-67fc-4595-93cb-a4164dd8ef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8d267-56bb-4e22-b975-199a06fd69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65a90ea-d0e7-4aae-8ef9-9f5dd1eb65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c712e5-67fc-4595-93cb-a4164dd8ef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e624992-a676-4554-99c9-a3d8ae70b3e3}" ma:internalName="TaxCatchAll" ma:showField="CatchAllData" ma:web="d8c712e5-67fc-4595-93cb-a4164dd8ef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d38d267-56bb-4e22-b975-199a06fd69fa">
      <Terms xmlns="http://schemas.microsoft.com/office/infopath/2007/PartnerControls"/>
    </lcf76f155ced4ddcb4097134ff3c332f>
    <TaxCatchAll xmlns="d8c712e5-67fc-4595-93cb-a4164dd8eff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2BD38B-0D77-4FF8-AF53-48D514CED2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8d267-56bb-4e22-b975-199a06fd69fa"/>
    <ds:schemaRef ds:uri="d8c712e5-67fc-4595-93cb-a4164dd8ef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080B34-2E67-4CAF-8EF6-72F240EC50BC}">
  <ds:schemaRefs>
    <ds:schemaRef ds:uri="http://www.w3.org/XML/1998/namespace"/>
    <ds:schemaRef ds:uri="http://purl.org/dc/elements/1.1/"/>
    <ds:schemaRef ds:uri="http://purl.org/dc/terms/"/>
    <ds:schemaRef ds:uri="bd38d267-56bb-4e22-b975-199a06fd69fa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d8c712e5-67fc-4595-93cb-a4164dd8eff3"/>
  </ds:schemaRefs>
</ds:datastoreItem>
</file>

<file path=customXml/itemProps3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70</Words>
  <Application>Microsoft Office PowerPoint</Application>
  <PresentationFormat>Widescreen</PresentationFormat>
  <Paragraphs>13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Open Sans</vt:lpstr>
      <vt:lpstr>Open Sans Semibold</vt:lpstr>
      <vt:lpstr>Open Sans Semibold</vt:lpstr>
      <vt:lpstr>Roboto-Slab</vt:lpstr>
      <vt:lpstr>TITLE SIDE</vt:lpstr>
      <vt:lpstr>TEXT SLIDE</vt:lpstr>
      <vt:lpstr>Cognition Fundamentals: Learning</vt:lpstr>
      <vt:lpstr>What we learn and why</vt:lpstr>
      <vt:lpstr>Kick-off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73</cp:revision>
  <dcterms:created xsi:type="dcterms:W3CDTF">2022-09-13T13:06:59Z</dcterms:created>
  <dcterms:modified xsi:type="dcterms:W3CDTF">2022-11-16T19:52:54Z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0x01010064DEF28CA2629948A9F801C782641252</vt:lpwstr>
  </property>
  <property fmtid="{D5CDD505-2E9C-101B-9397-08002B2CF9AE}" pid="3" name="MediaServiceImageTags">
    <vt:lpwstr/>
  </property>
</Properties>
</file>